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charset="-78"/>
      <p:regular r:id="rId4"/>
    </p:embeddedFont>
    <p:embeddedFont>
      <p:font typeface="Bahij TheSansArabic Plain" panose="02040503050201020203" charset="-78"/>
      <p:regular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66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Y" sz="2400" dirty="0">
                <a:latin typeface="Bahij TheSansArabic Bold" panose="02040503050201020203" charset="-78"/>
                <a:cs typeface="Bahij TheSansArabic Bold" panose="02040503050201020203" charset="-78"/>
              </a:rPr>
              <a:t>دراسة فعالية استخدام</a:t>
            </a:r>
            <a:r>
              <a:rPr lang="ar-LB" sz="2400" dirty="0">
                <a:latin typeface="Bahij TheSansArabic Bold" panose="02040503050201020203" charset="-78"/>
                <a:cs typeface="Bahij TheSansArabic Bold" panose="02040503050201020203" charset="-78"/>
              </a:rPr>
              <a:t> المركزات </a:t>
            </a:r>
            <a:r>
              <a:rPr lang="ar-SY" sz="2400" dirty="0">
                <a:latin typeface="Bahij TheSansArabic Bold" panose="02040503050201020203" charset="-78"/>
                <a:cs typeface="Bahij TheSansArabic Bold" panose="02040503050201020203" charset="-78"/>
              </a:rPr>
              <a:t>الشمسي</a:t>
            </a:r>
            <a:r>
              <a:rPr lang="ar-LB" sz="2400" dirty="0">
                <a:latin typeface="Bahij TheSansArabic Bold" panose="02040503050201020203" charset="-78"/>
                <a:cs typeface="Bahij TheSansArabic Bold" panose="02040503050201020203" charset="-78"/>
              </a:rPr>
              <a:t>ة</a:t>
            </a:r>
            <a:r>
              <a:rPr lang="ar-SY" sz="2400" dirty="0">
                <a:latin typeface="Bahij TheSansArabic Bold" panose="02040503050201020203" charset="-78"/>
                <a:cs typeface="Bahij TheSansArabic Bold" panose="02040503050201020203" charset="-78"/>
              </a:rPr>
              <a:t> </a:t>
            </a:r>
            <a:r>
              <a:rPr lang="ar-LB" sz="2400" dirty="0">
                <a:latin typeface="Bahij TheSansArabic Bold" panose="02040503050201020203" charset="-78"/>
                <a:cs typeface="Bahij TheSansArabic Bold" panose="02040503050201020203" charset="-78"/>
              </a:rPr>
              <a:t>القطعية </a:t>
            </a:r>
            <a:r>
              <a:rPr lang="ar-SY" sz="2400" dirty="0">
                <a:latin typeface="Bahij TheSansArabic Bold" panose="02040503050201020203" charset="-78"/>
                <a:cs typeface="Bahij TheSansArabic Bold" panose="02040503050201020203" charset="-78"/>
              </a:rPr>
              <a:t>لتوليد البخار - م</a:t>
            </a:r>
            <a:r>
              <a:rPr lang="ar-EG" sz="2400" dirty="0">
                <a:latin typeface="Bahij TheSansArabic Bold" panose="02040503050201020203" charset="-78"/>
                <a:cs typeface="Bahij TheSansArabic Bold" panose="02040503050201020203" charset="-78"/>
              </a:rPr>
              <a:t>شفى المواساة</a:t>
            </a:r>
            <a:endParaRPr lang="en-US" dirty="0">
              <a:latin typeface="Bahij TheSansArabic Bold" panose="02040503050201020203" charset="-78"/>
              <a:cs typeface="Bahij TheSansArabic Bold" panose="02040503050201020203" charset="-78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59" y="4063973"/>
            <a:ext cx="6272743" cy="6324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Bahij TheSansArabic Bold" panose="02040503050201020203" charset="-78"/>
                <a:cs typeface="Bahij TheSansArabic Bold" panose="02040503050201020203" charset="-78"/>
              </a:rPr>
              <a:t>Studying The Effectiveness of Using Parabolic Trough Solar Concentrator To Generate Steam - Al-</a:t>
            </a:r>
            <a:r>
              <a:rPr lang="en-US" dirty="0" err="1">
                <a:solidFill>
                  <a:schemeClr val="accent6"/>
                </a:solidFill>
                <a:latin typeface="Bahij TheSansArabic Bold" panose="02040503050201020203" charset="-78"/>
                <a:cs typeface="Bahij TheSansArabic Bold" panose="02040503050201020203" charset="-78"/>
              </a:rPr>
              <a:t>Moussat</a:t>
            </a:r>
            <a:r>
              <a:rPr lang="en-US" dirty="0">
                <a:solidFill>
                  <a:schemeClr val="accent6"/>
                </a:solidFill>
                <a:latin typeface="Bahij TheSansArabic Bold" panose="02040503050201020203" charset="-78"/>
                <a:cs typeface="Bahij TheSansArabic Bold" panose="02040503050201020203" charset="-78"/>
              </a:rPr>
              <a:t> Hospital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ar-SY" dirty="0"/>
              <a:t>محمد عمر بارودي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MHD Omar Baroudi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ar-SY" dirty="0"/>
              <a:t>الدكتور عيسى مراد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71893" y="7119709"/>
            <a:ext cx="2438514" cy="293404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Bahij TheSansArabic Bold" panose="02040503050201020203" charset="-78"/>
                <a:cs typeface="Bahij TheSansArabic Bold" panose="02040503050201020203" charset="-78"/>
              </a:rPr>
              <a:t>Dr.</a:t>
            </a:r>
            <a:r>
              <a:rPr lang="en-US" i="0" dirty="0" err="1">
                <a:solidFill>
                  <a:srgbClr val="000000"/>
                </a:solidFill>
                <a:effectLst/>
                <a:latin typeface="Bahij TheSansArabic Bold" panose="02040503050201020203" charset="-78"/>
                <a:cs typeface="Bahij TheSansArabic Bold" panose="02040503050201020203" charset="-78"/>
              </a:rPr>
              <a:t>Issa</a:t>
            </a:r>
            <a:r>
              <a:rPr lang="en-US" i="0" dirty="0">
                <a:solidFill>
                  <a:srgbClr val="000000"/>
                </a:solidFill>
                <a:effectLst/>
                <a:latin typeface="Bahij TheSansArabic Bold" panose="02040503050201020203" charset="-78"/>
                <a:cs typeface="Bahij TheSansArabic Bold" panose="02040503050201020203" charset="-78"/>
              </a:rPr>
              <a:t> Murad</a:t>
            </a:r>
            <a:r>
              <a:rPr lang="en-US" dirty="0">
                <a:latin typeface="Bahij TheSansArabic Bold" panose="02040503050201020203" charset="-78"/>
                <a:cs typeface="Bahij TheSansArabic Bold" panose="02040503050201020203" charset="-78"/>
              </a:rPr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ar-SY" dirty="0"/>
              <a:t>هندسة الميكانيك العام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ar-SY" dirty="0"/>
              <a:t>هندسة الطاقة الشمسية والطاقات المتجددة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90804" y="1730242"/>
            <a:ext cx="3125139" cy="234514"/>
          </a:xfrm>
        </p:spPr>
        <p:txBody>
          <a:bodyPr/>
          <a:lstStyle/>
          <a:p>
            <a:r>
              <a:rPr lang="ar-SY" dirty="0"/>
              <a:t>/</a:t>
            </a:r>
            <a:r>
              <a:rPr lang="en-US" dirty="0"/>
              <a:t>361 </a:t>
            </a:r>
            <a:r>
              <a:rPr lang="ar-SY" dirty="0"/>
              <a:t>بالجلسة </a:t>
            </a:r>
            <a:r>
              <a:rPr lang="ar-SY" dirty="0" err="1"/>
              <a:t>رفم</a:t>
            </a:r>
            <a:r>
              <a:rPr lang="ar-SY" dirty="0"/>
              <a:t> /3/  تاريخ 16/10/2023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ar-SY" dirty="0"/>
              <a:t>قاعة </a:t>
            </a:r>
            <a:r>
              <a:rPr lang="ar-SY" dirty="0" err="1"/>
              <a:t>السيمينار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ar-SY" dirty="0"/>
              <a:t>الأربعاء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ar-SY" dirty="0"/>
              <a:t>21-2-2024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6513" y="9164310"/>
            <a:ext cx="654291" cy="225908"/>
          </a:xfrm>
        </p:spPr>
        <p:txBody>
          <a:bodyPr/>
          <a:lstStyle/>
          <a:p>
            <a:r>
              <a:rPr lang="ar-SY" dirty="0"/>
              <a:t>10:00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63</Words>
  <Application>Microsoft Office PowerPoint</Application>
  <PresentationFormat>A4 Paper (210x297 mm)‎</PresentationFormat>
  <Paragraphs>13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6" baseType="lpstr">
      <vt:lpstr>Bahij TheSansArabic Plain</vt:lpstr>
      <vt:lpstr>Calibri</vt:lpstr>
      <vt:lpstr>Arial</vt:lpstr>
      <vt:lpstr>Bahij TheSansArabic Bold</vt:lpstr>
      <vt:lpstr>Office Theme</vt:lpstr>
      <vt:lpstr>عرض تقديمي في PowerPoint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Omar</cp:lastModifiedBy>
  <cp:revision>11</cp:revision>
  <dcterms:created xsi:type="dcterms:W3CDTF">2023-01-13T19:11:45Z</dcterms:created>
  <dcterms:modified xsi:type="dcterms:W3CDTF">2024-02-07T11:33:31Z</dcterms:modified>
</cp:coreProperties>
</file>